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50399950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266F"/>
    <a:srgbClr val="0043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44" autoAdjust="0"/>
    <p:restoredTop sz="94660"/>
  </p:normalViewPr>
  <p:slideViewPr>
    <p:cSldViewPr snapToGrid="0">
      <p:cViewPr varScale="1">
        <p:scale>
          <a:sx n="14" d="100"/>
          <a:sy n="14" d="100"/>
        </p:scale>
        <p:origin x="151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127" y="30239335"/>
            <a:ext cx="50386825" cy="2159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4" y="29925245"/>
            <a:ext cx="50386825" cy="3023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5995" y="3585521"/>
            <a:ext cx="41579959" cy="1684763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3071" spc="-207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7450" y="21049711"/>
            <a:ext cx="41579959" cy="5399881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9921" cap="all" spc="827" baseline="0">
                <a:solidFill>
                  <a:schemeClr val="tx2"/>
                </a:solidFill>
                <a:latin typeface="+mj-lt"/>
              </a:defRPr>
            </a:lvl1pPr>
            <a:lvl2pPr marL="1890019" indent="0" algn="ctr">
              <a:buNone/>
              <a:defRPr sz="9921"/>
            </a:lvl2pPr>
            <a:lvl3pPr marL="3780038" indent="0" algn="ctr">
              <a:buNone/>
              <a:defRPr sz="9921"/>
            </a:lvl3pPr>
            <a:lvl4pPr marL="5670057" indent="0" algn="ctr">
              <a:buNone/>
              <a:defRPr sz="8268"/>
            </a:lvl4pPr>
            <a:lvl5pPr marL="7560076" indent="0" algn="ctr">
              <a:buNone/>
              <a:defRPr sz="8268"/>
            </a:lvl5pPr>
            <a:lvl6pPr marL="9450095" indent="0" algn="ctr">
              <a:buNone/>
              <a:defRPr sz="8268"/>
            </a:lvl6pPr>
            <a:lvl7pPr marL="11340114" indent="0" algn="ctr">
              <a:buNone/>
              <a:defRPr sz="8268"/>
            </a:lvl7pPr>
            <a:lvl8pPr marL="13230134" indent="0" algn="ctr">
              <a:buNone/>
              <a:defRPr sz="8268"/>
            </a:lvl8pPr>
            <a:lvl9pPr marL="15120153" indent="0" algn="ctr">
              <a:buNone/>
              <a:defRPr sz="8268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  <p:cxnSp>
        <p:nvCxnSpPr>
          <p:cNvPr id="9" name="Straight Connector 8"/>
          <p:cNvCxnSpPr/>
          <p:nvPr/>
        </p:nvCxnSpPr>
        <p:spPr>
          <a:xfrm>
            <a:off x="4992282" y="20519549"/>
            <a:ext cx="40823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0219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8361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127" y="30239335"/>
            <a:ext cx="50386825" cy="2159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4" y="29925245"/>
            <a:ext cx="50386825" cy="3023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959541"/>
            <a:ext cx="10867489" cy="27199816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959538"/>
            <a:ext cx="31972468" cy="27199821"/>
          </a:xfrm>
        </p:spPr>
        <p:txBody>
          <a:bodyPr vert="eaVert" lIns="45720" tIns="0" rIns="45720" bIns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0468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5745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127" y="30239335"/>
            <a:ext cx="50386825" cy="2159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4" y="29925245"/>
            <a:ext cx="50386825" cy="3023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5995" y="3585521"/>
            <a:ext cx="41579959" cy="1684763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3071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5995" y="21037938"/>
            <a:ext cx="41579959" cy="5399881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9921" cap="all" spc="827" baseline="0">
                <a:solidFill>
                  <a:schemeClr val="tx2"/>
                </a:solidFill>
                <a:latin typeface="+mj-lt"/>
              </a:defRPr>
            </a:lvl1pPr>
            <a:lvl2pPr marL="1890019" indent="0">
              <a:buNone/>
              <a:defRPr sz="7441">
                <a:solidFill>
                  <a:schemeClr val="tx1">
                    <a:tint val="75000"/>
                  </a:schemeClr>
                </a:solidFill>
              </a:defRPr>
            </a:lvl2pPr>
            <a:lvl3pPr marL="3780038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3pPr>
            <a:lvl4pPr marL="5670057" indent="0">
              <a:buNone/>
              <a:defRPr sz="5787">
                <a:solidFill>
                  <a:schemeClr val="tx1">
                    <a:tint val="75000"/>
                  </a:schemeClr>
                </a:solidFill>
              </a:defRPr>
            </a:lvl4pPr>
            <a:lvl5pPr marL="7560076" indent="0">
              <a:buNone/>
              <a:defRPr sz="5787">
                <a:solidFill>
                  <a:schemeClr val="tx1">
                    <a:tint val="75000"/>
                  </a:schemeClr>
                </a:solidFill>
              </a:defRPr>
            </a:lvl5pPr>
            <a:lvl6pPr marL="9450095" indent="0">
              <a:buNone/>
              <a:defRPr sz="5787">
                <a:solidFill>
                  <a:schemeClr val="tx1">
                    <a:tint val="75000"/>
                  </a:schemeClr>
                </a:solidFill>
              </a:defRPr>
            </a:lvl6pPr>
            <a:lvl7pPr marL="11340114" indent="0">
              <a:buNone/>
              <a:defRPr sz="5787">
                <a:solidFill>
                  <a:schemeClr val="tx1">
                    <a:tint val="75000"/>
                  </a:schemeClr>
                </a:solidFill>
              </a:defRPr>
            </a:lvl7pPr>
            <a:lvl8pPr marL="13230134" indent="0">
              <a:buNone/>
              <a:defRPr sz="5787">
                <a:solidFill>
                  <a:schemeClr val="tx1">
                    <a:tint val="75000"/>
                  </a:schemeClr>
                </a:solidFill>
              </a:defRPr>
            </a:lvl8pPr>
            <a:lvl9pPr marL="15120153" indent="0">
              <a:buNone/>
              <a:defRPr sz="57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  <p:cxnSp>
        <p:nvCxnSpPr>
          <p:cNvPr id="9" name="Straight Connector 8"/>
          <p:cNvCxnSpPr/>
          <p:nvPr/>
        </p:nvCxnSpPr>
        <p:spPr>
          <a:xfrm>
            <a:off x="4992282" y="20519549"/>
            <a:ext cx="40823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474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35995" y="1354003"/>
            <a:ext cx="41579959" cy="6853819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35991" y="8719812"/>
            <a:ext cx="20411980" cy="1900758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03974" y="8719816"/>
            <a:ext cx="20411980" cy="19007582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0894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535995" y="1354003"/>
            <a:ext cx="41579959" cy="6853819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5995" y="8721314"/>
            <a:ext cx="20411980" cy="3478421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8268" b="0" cap="all" baseline="0">
                <a:solidFill>
                  <a:schemeClr val="tx2"/>
                </a:solidFill>
              </a:defRPr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5995" y="12199735"/>
            <a:ext cx="20411980" cy="15959649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703974" y="8721314"/>
            <a:ext cx="20411980" cy="3478421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8268" b="0" cap="all" baseline="0">
                <a:solidFill>
                  <a:schemeClr val="tx2"/>
                </a:solidFill>
              </a:defRPr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703974" y="12199735"/>
            <a:ext cx="20411980" cy="15959649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97705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47341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127" y="30239335"/>
            <a:ext cx="50386825" cy="2159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64" y="29925245"/>
            <a:ext cx="50386825" cy="3023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9775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8" y="0"/>
            <a:ext cx="16745379" cy="323992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6701064" y="0"/>
            <a:ext cx="264600" cy="323992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998" y="2807933"/>
            <a:ext cx="13229987" cy="10799763"/>
          </a:xfrm>
        </p:spPr>
        <p:txBody>
          <a:bodyPr anchor="b">
            <a:normAutofit/>
          </a:bodyPr>
          <a:lstStyle>
            <a:lvl1pPr>
              <a:defRPr sz="14882" b="0">
                <a:solidFill>
                  <a:srgbClr val="FFFFFF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44981" y="3455924"/>
            <a:ext cx="26837973" cy="24839454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9998" y="13823696"/>
            <a:ext cx="13229987" cy="1596401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6201">
                <a:solidFill>
                  <a:srgbClr val="FFFFFF"/>
                </a:solidFill>
              </a:defRPr>
            </a:lvl1pPr>
            <a:lvl2pPr marL="1890019" indent="0">
              <a:buNone/>
              <a:defRPr sz="4961"/>
            </a:lvl2pPr>
            <a:lvl3pPr marL="3780038" indent="0">
              <a:buNone/>
              <a:defRPr sz="4134"/>
            </a:lvl3pPr>
            <a:lvl4pPr marL="5670057" indent="0">
              <a:buNone/>
              <a:defRPr sz="3721"/>
            </a:lvl4pPr>
            <a:lvl5pPr marL="7560076" indent="0">
              <a:buNone/>
              <a:defRPr sz="3721"/>
            </a:lvl5pPr>
            <a:lvl6pPr marL="9450095" indent="0">
              <a:buNone/>
              <a:defRPr sz="3721"/>
            </a:lvl6pPr>
            <a:lvl7pPr marL="11340114" indent="0">
              <a:buNone/>
              <a:defRPr sz="3721"/>
            </a:lvl7pPr>
            <a:lvl8pPr marL="13230134" indent="0">
              <a:buNone/>
              <a:defRPr sz="3721"/>
            </a:lvl8pPr>
            <a:lvl9pPr marL="15120153" indent="0">
              <a:buNone/>
              <a:defRPr sz="372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24359" y="30518001"/>
            <a:ext cx="10824538" cy="1724962"/>
          </a:xfrm>
        </p:spPr>
        <p:txBody>
          <a:bodyPr/>
          <a:lstStyle>
            <a:lvl1pPr algn="l">
              <a:defRPr/>
            </a:lvl1pPr>
          </a:lstStyle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844980" y="30518001"/>
            <a:ext cx="19214981" cy="1724962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163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23399486"/>
            <a:ext cx="50386825" cy="89998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4" y="23220321"/>
            <a:ext cx="50386825" cy="3023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5995" y="23975473"/>
            <a:ext cx="41806759" cy="3887915"/>
          </a:xfrm>
        </p:spPr>
        <p:txBody>
          <a:bodyPr lIns="91440" tIns="0" rIns="91440" bIns="0" anchor="b">
            <a:noAutofit/>
          </a:bodyPr>
          <a:lstStyle>
            <a:lvl1pPr>
              <a:defRPr sz="14882" b="0">
                <a:solidFill>
                  <a:srgbClr val="FFFFFF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" y="0"/>
            <a:ext cx="50399888" cy="23220321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13228">
                <a:solidFill>
                  <a:schemeClr val="bg1"/>
                </a:solidFill>
              </a:defRPr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35995" y="27906582"/>
            <a:ext cx="41806759" cy="280793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2480"/>
              </a:spcAft>
              <a:buNone/>
              <a:defRPr sz="6201">
                <a:solidFill>
                  <a:srgbClr val="FFFFFF"/>
                </a:solidFill>
              </a:defRPr>
            </a:lvl1pPr>
            <a:lvl2pPr marL="1890019" indent="0">
              <a:buNone/>
              <a:defRPr sz="4961"/>
            </a:lvl2pPr>
            <a:lvl3pPr marL="3780038" indent="0">
              <a:buNone/>
              <a:defRPr sz="4134"/>
            </a:lvl3pPr>
            <a:lvl4pPr marL="5670057" indent="0">
              <a:buNone/>
              <a:defRPr sz="3721"/>
            </a:lvl4pPr>
            <a:lvl5pPr marL="7560076" indent="0">
              <a:buNone/>
              <a:defRPr sz="3721"/>
            </a:lvl5pPr>
            <a:lvl6pPr marL="9450095" indent="0">
              <a:buNone/>
              <a:defRPr sz="3721"/>
            </a:lvl6pPr>
            <a:lvl7pPr marL="11340114" indent="0">
              <a:buNone/>
              <a:defRPr sz="3721"/>
            </a:lvl7pPr>
            <a:lvl8pPr marL="13230134" indent="0">
              <a:buNone/>
              <a:defRPr sz="3721"/>
            </a:lvl8pPr>
            <a:lvl9pPr marL="15120153" indent="0">
              <a:buNone/>
              <a:defRPr sz="372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8802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30239335"/>
            <a:ext cx="50399950" cy="2159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29925245"/>
            <a:ext cx="50399954" cy="3117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35995" y="1354003"/>
            <a:ext cx="41579959" cy="685381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35995" y="8719812"/>
            <a:ext cx="41579959" cy="1900758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35997" y="30518001"/>
            <a:ext cx="1022000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21">
                <a:solidFill>
                  <a:srgbClr val="FFFFFF"/>
                </a:solidFill>
              </a:defRPr>
            </a:lvl1pPr>
          </a:lstStyle>
          <a:p>
            <a:fld id="{ABB29620-6B68-42D4-BD44-7FD00B0ADCE3}" type="datetimeFigureOut">
              <a:rPr lang="ro-RO" smtClean="0"/>
              <a:t>26.01.2025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38151" y="30518001"/>
            <a:ext cx="1993676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21" cap="all" baseline="0">
                <a:solidFill>
                  <a:srgbClr val="FFFFFF"/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927052" y="30518001"/>
            <a:ext cx="542372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41">
                <a:solidFill>
                  <a:srgbClr val="FFFFFF"/>
                </a:solidFill>
              </a:defRPr>
            </a:lvl1pPr>
          </a:lstStyle>
          <a:p>
            <a:fld id="{DC756E41-E44F-4668-B7DB-7927B7433277}" type="slidenum">
              <a:rPr lang="ro-RO" smtClean="0"/>
              <a:t>‹#›</a:t>
            </a:fld>
            <a:endParaRPr lang="ro-RO"/>
          </a:p>
        </p:txBody>
      </p:sp>
      <p:cxnSp>
        <p:nvCxnSpPr>
          <p:cNvPr id="10" name="Straight Connector 9"/>
          <p:cNvCxnSpPr/>
          <p:nvPr/>
        </p:nvCxnSpPr>
        <p:spPr>
          <a:xfrm>
            <a:off x="4933887" y="8210111"/>
            <a:ext cx="41201959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12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780038" rtl="0" eaLnBrk="1" latinLnBrk="0" hangingPunct="1">
        <a:lnSpc>
          <a:spcPct val="85000"/>
        </a:lnSpc>
        <a:spcBef>
          <a:spcPct val="0"/>
        </a:spcBef>
        <a:buNone/>
        <a:defRPr sz="19843" kern="1200" spc="-207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78004" indent="-378004" algn="l" defTabSz="3780038" rtl="0" eaLnBrk="1" latinLnBrk="0" hangingPunct="1">
        <a:lnSpc>
          <a:spcPct val="90000"/>
        </a:lnSpc>
        <a:spcBef>
          <a:spcPts val="4961"/>
        </a:spcBef>
        <a:spcAft>
          <a:spcPts val="827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82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587616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744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343624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099631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855639" indent="-756008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454729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537407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620085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7027630" indent="-945010" algn="l" defTabSz="3780038" rtl="0" eaLnBrk="1" latinLnBrk="0" hangingPunct="1">
        <a:lnSpc>
          <a:spcPct val="90000"/>
        </a:lnSpc>
        <a:spcBef>
          <a:spcPts val="827"/>
        </a:spcBef>
        <a:spcAft>
          <a:spcPts val="1654"/>
        </a:spcAft>
        <a:buClr>
          <a:schemeClr val="accent1"/>
        </a:buClr>
        <a:buFont typeface="Calibri" pitchFamily="34" charset="0"/>
        <a:buChar char="◦"/>
        <a:defRPr sz="578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9" name="Conector recto 22">
            <a:extLst>
              <a:ext uri="{FF2B5EF4-FFF2-40B4-BE49-F238E27FC236}">
                <a16:creationId xmlns:a16="http://schemas.microsoft.com/office/drawing/2014/main" id="{86D0D1F0-A01A-45E3-BDA3-499A9A6E48A0}"/>
              </a:ext>
            </a:extLst>
          </p:cNvPr>
          <p:cNvCxnSpPr>
            <a:cxnSpLocks/>
          </p:cNvCxnSpPr>
          <p:nvPr/>
        </p:nvCxnSpPr>
        <p:spPr>
          <a:xfrm flipH="1">
            <a:off x="1997956" y="8002724"/>
            <a:ext cx="23023242" cy="0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Conector recto 51">
            <a:extLst>
              <a:ext uri="{FF2B5EF4-FFF2-40B4-BE49-F238E27FC236}">
                <a16:creationId xmlns:a16="http://schemas.microsoft.com/office/drawing/2014/main" id="{A7DDE888-A687-4069-AB5B-67612A848035}"/>
              </a:ext>
            </a:extLst>
          </p:cNvPr>
          <p:cNvCxnSpPr>
            <a:cxnSpLocks/>
          </p:cNvCxnSpPr>
          <p:nvPr/>
        </p:nvCxnSpPr>
        <p:spPr>
          <a:xfrm flipH="1">
            <a:off x="2036056" y="12106712"/>
            <a:ext cx="22985142" cy="49383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Rectángulo 55">
            <a:extLst>
              <a:ext uri="{FF2B5EF4-FFF2-40B4-BE49-F238E27FC236}">
                <a16:creationId xmlns:a16="http://schemas.microsoft.com/office/drawing/2014/main" id="{004220D7-011D-477E-93A5-72AC333E4B86}"/>
              </a:ext>
            </a:extLst>
          </p:cNvPr>
          <p:cNvSpPr/>
          <p:nvPr/>
        </p:nvSpPr>
        <p:spPr>
          <a:xfrm>
            <a:off x="1997954" y="11098070"/>
            <a:ext cx="6772578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Method</a:t>
            </a:r>
            <a:endParaRPr lang="es-ES" sz="2000" dirty="0">
              <a:solidFill>
                <a:schemeClr val="accent2"/>
              </a:solidFill>
            </a:endParaRPr>
          </a:p>
        </p:txBody>
      </p:sp>
      <p:sp>
        <p:nvSpPr>
          <p:cNvPr id="242" name="Rectángulo 69">
            <a:extLst>
              <a:ext uri="{FF2B5EF4-FFF2-40B4-BE49-F238E27FC236}">
                <a16:creationId xmlns:a16="http://schemas.microsoft.com/office/drawing/2014/main" id="{6ABFB753-2A86-44DC-AE39-28E23A3166F2}"/>
              </a:ext>
            </a:extLst>
          </p:cNvPr>
          <p:cNvSpPr/>
          <p:nvPr/>
        </p:nvSpPr>
        <p:spPr>
          <a:xfrm>
            <a:off x="1997954" y="8212298"/>
            <a:ext cx="19696188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40000"/>
              </a:spcBef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40000"/>
              </a:spcBef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</a:t>
            </a:r>
            <a:r>
              <a:rPr lang="en-AU" sz="2800" b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smaller than 20 points.</a:t>
            </a: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Try to keep body text left-aligned, do </a:t>
            </a:r>
            <a:r>
              <a:rPr lang="en-AU" sz="2800" b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justify text.</a:t>
            </a:r>
          </a:p>
        </p:txBody>
      </p:sp>
      <p:sp>
        <p:nvSpPr>
          <p:cNvPr id="243" name="Rectángulo 72">
            <a:extLst>
              <a:ext uri="{FF2B5EF4-FFF2-40B4-BE49-F238E27FC236}">
                <a16:creationId xmlns:a16="http://schemas.microsoft.com/office/drawing/2014/main" id="{715C77EC-9EE7-4681-B531-3D69E3A1B130}"/>
              </a:ext>
            </a:extLst>
          </p:cNvPr>
          <p:cNvSpPr/>
          <p:nvPr/>
        </p:nvSpPr>
        <p:spPr>
          <a:xfrm>
            <a:off x="2036054" y="12427056"/>
            <a:ext cx="198396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8965" indent="-398965" defTabSz="952080" eaLnBrk="0" hangingPunct="0">
              <a:buSzPct val="60000"/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691985" indent="-691985" defTabSz="952080" eaLnBrk="0" hangingPunct="0">
              <a:buFont typeface="Arial"/>
              <a:buChar char="•"/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91985" indent="-691985" defTabSz="952080" eaLnBrk="0" hangingPunct="0">
              <a:buFont typeface="Arial"/>
              <a:buChar char="•"/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91985" indent="-691985" defTabSz="952080" eaLnBrk="0" hangingPunct="0">
              <a:buFont typeface="Arial"/>
              <a:buChar char="•"/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2800" b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91985" indent="-691985" defTabSz="952080" eaLnBrk="0" hangingPunct="0">
              <a:buFont typeface="Arial"/>
              <a:buChar char="•"/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91985" indent="-691985" defTabSz="952080" eaLnBrk="0" hangingPunct="0">
              <a:buFont typeface="Arial"/>
              <a:buChar char="•"/>
            </a:pPr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800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4" name="Conector recto 74">
            <a:extLst>
              <a:ext uri="{FF2B5EF4-FFF2-40B4-BE49-F238E27FC236}">
                <a16:creationId xmlns:a16="http://schemas.microsoft.com/office/drawing/2014/main" id="{DA7642F2-E8FC-4DF1-BBBD-574F2F2F8372}"/>
              </a:ext>
            </a:extLst>
          </p:cNvPr>
          <p:cNvCxnSpPr>
            <a:cxnSpLocks/>
          </p:cNvCxnSpPr>
          <p:nvPr/>
        </p:nvCxnSpPr>
        <p:spPr>
          <a:xfrm flipH="1">
            <a:off x="2036056" y="16831112"/>
            <a:ext cx="22985142" cy="49383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Rectángulo 78">
            <a:extLst>
              <a:ext uri="{FF2B5EF4-FFF2-40B4-BE49-F238E27FC236}">
                <a16:creationId xmlns:a16="http://schemas.microsoft.com/office/drawing/2014/main" id="{974820B7-A78A-4193-99E5-329FD07DB850}"/>
              </a:ext>
            </a:extLst>
          </p:cNvPr>
          <p:cNvSpPr/>
          <p:nvPr/>
        </p:nvSpPr>
        <p:spPr>
          <a:xfrm>
            <a:off x="1997954" y="15822470"/>
            <a:ext cx="6772578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Conclusions</a:t>
            </a:r>
            <a:endParaRPr lang="es-ES" sz="2000" dirty="0">
              <a:solidFill>
                <a:schemeClr val="accent2"/>
              </a:solidFill>
            </a:endParaRPr>
          </a:p>
        </p:txBody>
      </p:sp>
      <p:sp>
        <p:nvSpPr>
          <p:cNvPr id="246" name="Rectángulo 81">
            <a:extLst>
              <a:ext uri="{FF2B5EF4-FFF2-40B4-BE49-F238E27FC236}">
                <a16:creationId xmlns:a16="http://schemas.microsoft.com/office/drawing/2014/main" id="{FA836ABE-4AE3-4DF8-B8DE-964CC99A85D1}"/>
              </a:ext>
            </a:extLst>
          </p:cNvPr>
          <p:cNvSpPr/>
          <p:nvPr/>
        </p:nvSpPr>
        <p:spPr>
          <a:xfrm>
            <a:off x="2036054" y="17127287"/>
            <a:ext cx="105541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080" eaLnBrk="0" hangingPunct="0">
              <a:spcBef>
                <a:spcPct val="50000"/>
              </a:spcBef>
            </a:pPr>
            <a:r>
              <a:rPr lang="en-CA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</a:t>
            </a:r>
            <a:endParaRPr lang="en-AU" sz="2800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7" name="Conector recto 83">
            <a:extLst>
              <a:ext uri="{FF2B5EF4-FFF2-40B4-BE49-F238E27FC236}">
                <a16:creationId xmlns:a16="http://schemas.microsoft.com/office/drawing/2014/main" id="{87D17522-DE79-4254-8EF8-FEC6DDFC1FFD}"/>
              </a:ext>
            </a:extLst>
          </p:cNvPr>
          <p:cNvCxnSpPr>
            <a:cxnSpLocks/>
          </p:cNvCxnSpPr>
          <p:nvPr/>
        </p:nvCxnSpPr>
        <p:spPr>
          <a:xfrm flipH="1">
            <a:off x="2074156" y="19852611"/>
            <a:ext cx="22985142" cy="49383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Rectángulo 98">
            <a:extLst>
              <a:ext uri="{FF2B5EF4-FFF2-40B4-BE49-F238E27FC236}">
                <a16:creationId xmlns:a16="http://schemas.microsoft.com/office/drawing/2014/main" id="{93EB6E9F-0BC7-40B6-B0F1-3F4142CE4630}"/>
              </a:ext>
            </a:extLst>
          </p:cNvPr>
          <p:cNvSpPr/>
          <p:nvPr/>
        </p:nvSpPr>
        <p:spPr>
          <a:xfrm>
            <a:off x="2036054" y="18843969"/>
            <a:ext cx="9194845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Acknowledgements</a:t>
            </a:r>
            <a:endParaRPr lang="es-ES" sz="2000" dirty="0">
              <a:solidFill>
                <a:schemeClr val="accent2"/>
              </a:solidFill>
            </a:endParaRPr>
          </a:p>
        </p:txBody>
      </p:sp>
      <p:sp>
        <p:nvSpPr>
          <p:cNvPr id="249" name="Rectángulo 99">
            <a:extLst>
              <a:ext uri="{FF2B5EF4-FFF2-40B4-BE49-F238E27FC236}">
                <a16:creationId xmlns:a16="http://schemas.microsoft.com/office/drawing/2014/main" id="{AA41DE4A-CF50-4CC2-97CC-CF5CF2B35B81}"/>
              </a:ext>
            </a:extLst>
          </p:cNvPr>
          <p:cNvSpPr/>
          <p:nvPr/>
        </p:nvSpPr>
        <p:spPr>
          <a:xfrm>
            <a:off x="2074154" y="20148786"/>
            <a:ext cx="105541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080" eaLnBrk="0" hangingPunct="0">
              <a:spcBef>
                <a:spcPct val="50000"/>
              </a:spcBef>
            </a:pPr>
            <a:r>
              <a:rPr lang="en-CA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</a:t>
            </a:r>
            <a:endParaRPr lang="en-AU" sz="2800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0" name="Conector recto 101">
            <a:extLst>
              <a:ext uri="{FF2B5EF4-FFF2-40B4-BE49-F238E27FC236}">
                <a16:creationId xmlns:a16="http://schemas.microsoft.com/office/drawing/2014/main" id="{1EE38CF9-08BE-4423-831B-B7308A5D3663}"/>
              </a:ext>
            </a:extLst>
          </p:cNvPr>
          <p:cNvCxnSpPr>
            <a:cxnSpLocks/>
          </p:cNvCxnSpPr>
          <p:nvPr/>
        </p:nvCxnSpPr>
        <p:spPr>
          <a:xfrm flipH="1">
            <a:off x="2112256" y="22589183"/>
            <a:ext cx="22985142" cy="49383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tángulo 105">
            <a:extLst>
              <a:ext uri="{FF2B5EF4-FFF2-40B4-BE49-F238E27FC236}">
                <a16:creationId xmlns:a16="http://schemas.microsoft.com/office/drawing/2014/main" id="{4E5F8D30-55E3-4C0C-8B92-A0E542769B58}"/>
              </a:ext>
            </a:extLst>
          </p:cNvPr>
          <p:cNvSpPr/>
          <p:nvPr/>
        </p:nvSpPr>
        <p:spPr>
          <a:xfrm>
            <a:off x="2074154" y="21580541"/>
            <a:ext cx="6772578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References</a:t>
            </a:r>
            <a:endParaRPr lang="es-ES" sz="2000" dirty="0">
              <a:solidFill>
                <a:schemeClr val="accent2"/>
              </a:solidFill>
            </a:endParaRPr>
          </a:p>
        </p:txBody>
      </p:sp>
      <p:cxnSp>
        <p:nvCxnSpPr>
          <p:cNvPr id="252" name="Conector recto 108">
            <a:extLst>
              <a:ext uri="{FF2B5EF4-FFF2-40B4-BE49-F238E27FC236}">
                <a16:creationId xmlns:a16="http://schemas.microsoft.com/office/drawing/2014/main" id="{9B447672-AD62-4F32-8A0C-A491D2599790}"/>
              </a:ext>
            </a:extLst>
          </p:cNvPr>
          <p:cNvCxnSpPr>
            <a:cxnSpLocks/>
          </p:cNvCxnSpPr>
          <p:nvPr/>
        </p:nvCxnSpPr>
        <p:spPr>
          <a:xfrm flipH="1">
            <a:off x="2112256" y="26233527"/>
            <a:ext cx="22985142" cy="49383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Rectángulo 112">
            <a:extLst>
              <a:ext uri="{FF2B5EF4-FFF2-40B4-BE49-F238E27FC236}">
                <a16:creationId xmlns:a16="http://schemas.microsoft.com/office/drawing/2014/main" id="{DCF9E14E-02D7-417A-9BBD-7906B0F09AF5}"/>
              </a:ext>
            </a:extLst>
          </p:cNvPr>
          <p:cNvSpPr/>
          <p:nvPr/>
        </p:nvSpPr>
        <p:spPr>
          <a:xfrm>
            <a:off x="2074154" y="25262985"/>
            <a:ext cx="16907337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Contact</a:t>
            </a:r>
            <a:r>
              <a:rPr lang="en-US" sz="6000" b="1" dirty="0">
                <a:solidFill>
                  <a:srgbClr val="DC214E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information</a:t>
            </a:r>
            <a:endParaRPr lang="es-ES" sz="6000" dirty="0">
              <a:solidFill>
                <a:schemeClr val="accent2"/>
              </a:solidFill>
            </a:endParaRPr>
          </a:p>
          <a:p>
            <a:endParaRPr lang="es-ES" sz="2000" dirty="0">
              <a:solidFill>
                <a:srgbClr val="DC214E"/>
              </a:solidFill>
            </a:endParaRPr>
          </a:p>
        </p:txBody>
      </p:sp>
      <p:sp>
        <p:nvSpPr>
          <p:cNvPr id="254" name="Rectángulo 113">
            <a:extLst>
              <a:ext uri="{FF2B5EF4-FFF2-40B4-BE49-F238E27FC236}">
                <a16:creationId xmlns:a16="http://schemas.microsoft.com/office/drawing/2014/main" id="{C5C75D95-911A-4815-A117-FEBE6DDB3E89}"/>
              </a:ext>
            </a:extLst>
          </p:cNvPr>
          <p:cNvSpPr/>
          <p:nvPr/>
        </p:nvSpPr>
        <p:spPr>
          <a:xfrm>
            <a:off x="2112254" y="26533016"/>
            <a:ext cx="105541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080" eaLnBrk="0" hangingPunct="0">
              <a:spcBef>
                <a:spcPct val="50000"/>
              </a:spcBef>
            </a:pPr>
            <a:r>
              <a:rPr lang="en-CA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</a:t>
            </a:r>
            <a:endParaRPr lang="en-AU" sz="2800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5" name="Rectángulo 115">
            <a:extLst>
              <a:ext uri="{FF2B5EF4-FFF2-40B4-BE49-F238E27FC236}">
                <a16:creationId xmlns:a16="http://schemas.microsoft.com/office/drawing/2014/main" id="{31D8CC57-0D0B-4FA9-B17C-DBB1CA7BE8C3}"/>
              </a:ext>
            </a:extLst>
          </p:cNvPr>
          <p:cNvSpPr/>
          <p:nvPr/>
        </p:nvSpPr>
        <p:spPr>
          <a:xfrm>
            <a:off x="2128065" y="22899621"/>
            <a:ext cx="200337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28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2800" b="1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28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 grade superficial bladder cancer and carcinoma in situ </a:t>
            </a:r>
            <a:r>
              <a:rPr lang="en-US" sz="2800" dirty="0" err="1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wwith</a:t>
            </a:r>
            <a:r>
              <a:rPr lang="en-US" sz="28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BCG – a questionnaire survey of Consultant practice in England and Wales. </a:t>
            </a:r>
            <a:r>
              <a:rPr lang="en-US" sz="2800" i="1" dirty="0" err="1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2800" i="1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r>
              <a:rPr lang="en-US" sz="28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AU" sz="2800" dirty="0">
              <a:solidFill>
                <a:srgbClr val="005995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cxnSp>
        <p:nvCxnSpPr>
          <p:cNvPr id="256" name="Conector recto 2">
            <a:extLst>
              <a:ext uri="{FF2B5EF4-FFF2-40B4-BE49-F238E27FC236}">
                <a16:creationId xmlns:a16="http://schemas.microsoft.com/office/drawing/2014/main" id="{467C1273-5528-4A2F-A1D2-0485F2AAC1B0}"/>
              </a:ext>
            </a:extLst>
          </p:cNvPr>
          <p:cNvCxnSpPr>
            <a:cxnSpLocks/>
          </p:cNvCxnSpPr>
          <p:nvPr/>
        </p:nvCxnSpPr>
        <p:spPr>
          <a:xfrm>
            <a:off x="23675584" y="8042335"/>
            <a:ext cx="105615" cy="2113123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Rectángulo 31">
            <a:extLst>
              <a:ext uri="{FF2B5EF4-FFF2-40B4-BE49-F238E27FC236}">
                <a16:creationId xmlns:a16="http://schemas.microsoft.com/office/drawing/2014/main" id="{1421A448-CBAD-4A91-8064-39820CEC4A42}"/>
              </a:ext>
            </a:extLst>
          </p:cNvPr>
          <p:cNvSpPr/>
          <p:nvPr/>
        </p:nvSpPr>
        <p:spPr>
          <a:xfrm>
            <a:off x="32637895" y="9079576"/>
            <a:ext cx="4392000" cy="759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2"/>
              </a:solidFill>
            </a:endParaRPr>
          </a:p>
        </p:txBody>
      </p:sp>
      <p:sp>
        <p:nvSpPr>
          <p:cNvPr id="258" name="Rectángulo 32">
            <a:extLst>
              <a:ext uri="{FF2B5EF4-FFF2-40B4-BE49-F238E27FC236}">
                <a16:creationId xmlns:a16="http://schemas.microsoft.com/office/drawing/2014/main" id="{7EF7228D-5570-449F-BC86-06D5C1788A06}"/>
              </a:ext>
            </a:extLst>
          </p:cNvPr>
          <p:cNvSpPr/>
          <p:nvPr/>
        </p:nvSpPr>
        <p:spPr>
          <a:xfrm>
            <a:off x="37528346" y="9082033"/>
            <a:ext cx="4392000" cy="759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2"/>
              </a:solidFill>
            </a:endParaRPr>
          </a:p>
        </p:txBody>
      </p:sp>
      <p:sp>
        <p:nvSpPr>
          <p:cNvPr id="259" name="Rectángulo 33">
            <a:extLst>
              <a:ext uri="{FF2B5EF4-FFF2-40B4-BE49-F238E27FC236}">
                <a16:creationId xmlns:a16="http://schemas.microsoft.com/office/drawing/2014/main" id="{620A0E31-293D-47E4-9259-6023A1A0B81D}"/>
              </a:ext>
            </a:extLst>
          </p:cNvPr>
          <p:cNvSpPr/>
          <p:nvPr/>
        </p:nvSpPr>
        <p:spPr>
          <a:xfrm>
            <a:off x="42460361" y="9079576"/>
            <a:ext cx="6300000" cy="12070587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60" name="Conector recto 34">
            <a:extLst>
              <a:ext uri="{FF2B5EF4-FFF2-40B4-BE49-F238E27FC236}">
                <a16:creationId xmlns:a16="http://schemas.microsoft.com/office/drawing/2014/main" id="{BA088B70-4A24-40B4-8378-362CB47332FE}"/>
              </a:ext>
            </a:extLst>
          </p:cNvPr>
          <p:cNvCxnSpPr>
            <a:cxnSpLocks/>
          </p:cNvCxnSpPr>
          <p:nvPr/>
        </p:nvCxnSpPr>
        <p:spPr>
          <a:xfrm>
            <a:off x="42460361" y="9079576"/>
            <a:ext cx="6300000" cy="1207058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35">
            <a:extLst>
              <a:ext uri="{FF2B5EF4-FFF2-40B4-BE49-F238E27FC236}">
                <a16:creationId xmlns:a16="http://schemas.microsoft.com/office/drawing/2014/main" id="{3D783614-5EBF-4DC4-9980-32E28C44D6F1}"/>
              </a:ext>
            </a:extLst>
          </p:cNvPr>
          <p:cNvCxnSpPr>
            <a:cxnSpLocks/>
          </p:cNvCxnSpPr>
          <p:nvPr/>
        </p:nvCxnSpPr>
        <p:spPr>
          <a:xfrm flipH="1">
            <a:off x="42460361" y="9079576"/>
            <a:ext cx="6300000" cy="1207058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Rectángulo 37">
            <a:extLst>
              <a:ext uri="{FF2B5EF4-FFF2-40B4-BE49-F238E27FC236}">
                <a16:creationId xmlns:a16="http://schemas.microsoft.com/office/drawing/2014/main" id="{1EF1CFCF-2169-4A9C-B34A-C6EF54A01AFF}"/>
              </a:ext>
            </a:extLst>
          </p:cNvPr>
          <p:cNvSpPr/>
          <p:nvPr/>
        </p:nvSpPr>
        <p:spPr>
          <a:xfrm>
            <a:off x="25837551" y="9139560"/>
            <a:ext cx="5753171" cy="11603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800" i="1" dirty="0" err="1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28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8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2400" i="1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400" i="1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2400" i="1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0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0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0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263" name="Rectángulo 38">
            <a:extLst>
              <a:ext uri="{FF2B5EF4-FFF2-40B4-BE49-F238E27FC236}">
                <a16:creationId xmlns:a16="http://schemas.microsoft.com/office/drawing/2014/main" id="{3EE669DC-77DE-4C21-B8AA-C856EF0BAC31}"/>
              </a:ext>
            </a:extLst>
          </p:cNvPr>
          <p:cNvSpPr/>
          <p:nvPr/>
        </p:nvSpPr>
        <p:spPr>
          <a:xfrm>
            <a:off x="32666002" y="17327567"/>
            <a:ext cx="436389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264" name="Rectángulo 39">
            <a:extLst>
              <a:ext uri="{FF2B5EF4-FFF2-40B4-BE49-F238E27FC236}">
                <a16:creationId xmlns:a16="http://schemas.microsoft.com/office/drawing/2014/main" id="{D249B4D2-4C24-4BE6-8F12-3261A18C0007}"/>
              </a:ext>
            </a:extLst>
          </p:cNvPr>
          <p:cNvSpPr/>
          <p:nvPr/>
        </p:nvSpPr>
        <p:spPr>
          <a:xfrm>
            <a:off x="37505441" y="17347216"/>
            <a:ext cx="436389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2800" i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268" name="Rectángulo 66">
            <a:extLst>
              <a:ext uri="{FF2B5EF4-FFF2-40B4-BE49-F238E27FC236}">
                <a16:creationId xmlns:a16="http://schemas.microsoft.com/office/drawing/2014/main" id="{15156744-73BB-48E1-BABA-2DE6F52925E2}"/>
              </a:ext>
            </a:extLst>
          </p:cNvPr>
          <p:cNvSpPr/>
          <p:nvPr/>
        </p:nvSpPr>
        <p:spPr>
          <a:xfrm>
            <a:off x="25837551" y="6971563"/>
            <a:ext cx="6772578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Results</a:t>
            </a:r>
            <a:endParaRPr lang="es-ES" sz="2000" dirty="0">
              <a:solidFill>
                <a:schemeClr val="accent2"/>
              </a:solidFill>
            </a:endParaRPr>
          </a:p>
        </p:txBody>
      </p:sp>
      <p:sp useBgFill="1">
        <p:nvSpPr>
          <p:cNvPr id="269" name="Text Box 40">
            <a:extLst>
              <a:ext uri="{FF2B5EF4-FFF2-40B4-BE49-F238E27FC236}">
                <a16:creationId xmlns:a16="http://schemas.microsoft.com/office/drawing/2014/main" id="{A07CA94F-BF51-4E3D-B92D-E65EBBB87A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4827" y="3484051"/>
            <a:ext cx="27488496" cy="2366358"/>
          </a:xfrm>
          <a:prstGeom prst="rect">
            <a:avLst/>
          </a:prstGeom>
          <a:ln>
            <a:noFill/>
          </a:ln>
          <a:effectLst/>
        </p:spPr>
        <p:txBody>
          <a:bodyPr lIns="430266" tIns="430266" rIns="430266" bIns="430266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500" b="1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superscript)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3200" u="sng" baseline="300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US" sz="3200" baseline="300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AU" sz="32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P. MATTHEWS</a:t>
            </a:r>
            <a:r>
              <a:rPr lang="en-US" sz="3200" baseline="30000" dirty="0">
                <a:solidFill>
                  <a:srgbClr val="005995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endParaRPr lang="en-AU" sz="3200" dirty="0">
              <a:solidFill>
                <a:srgbClr val="0059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rgbClr val="0059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2Royal Brisbane Hospital, Brisbane, Australia</a:t>
            </a:r>
          </a:p>
        </p:txBody>
      </p:sp>
      <p:sp>
        <p:nvSpPr>
          <p:cNvPr id="270" name="Text Box 2">
            <a:extLst>
              <a:ext uri="{FF2B5EF4-FFF2-40B4-BE49-F238E27FC236}">
                <a16:creationId xmlns:a16="http://schemas.microsoft.com/office/drawing/2014/main" id="{8F0D0FFA-3679-4E3D-9826-8D2BB19B8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4827" y="1449114"/>
            <a:ext cx="25074751" cy="1883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37485" tIns="637485" rIns="637485" bIns="637485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2000" b="1" spc="2000" dirty="0">
                <a:solidFill>
                  <a:srgbClr val="00599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 goes here</a:t>
            </a:r>
            <a:endParaRPr lang="en-AU" sz="12000" spc="2000" dirty="0">
              <a:solidFill>
                <a:srgbClr val="005995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272" name="Imagine 271">
            <a:extLst>
              <a:ext uri="{FF2B5EF4-FFF2-40B4-BE49-F238E27FC236}">
                <a16:creationId xmlns:a16="http://schemas.microsoft.com/office/drawing/2014/main" id="{CD5432C5-53A2-4A8D-9A37-53A15F8B87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204" y="390493"/>
            <a:ext cx="9784618" cy="6404350"/>
          </a:xfrm>
          <a:prstGeom prst="rect">
            <a:avLst/>
          </a:prstGeom>
        </p:spPr>
      </p:pic>
      <p:sp>
        <p:nvSpPr>
          <p:cNvPr id="273" name="Rectángulo 89">
            <a:extLst>
              <a:ext uri="{FF2B5EF4-FFF2-40B4-BE49-F238E27FC236}">
                <a16:creationId xmlns:a16="http://schemas.microsoft.com/office/drawing/2014/main" id="{412F4171-BFED-4134-B959-A4B2FD4AB67A}"/>
              </a:ext>
            </a:extLst>
          </p:cNvPr>
          <p:cNvSpPr/>
          <p:nvPr/>
        </p:nvSpPr>
        <p:spPr>
          <a:xfrm>
            <a:off x="1997954" y="6971563"/>
            <a:ext cx="6772578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6000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Introduction</a:t>
            </a:r>
            <a:r>
              <a:rPr lang="en-US" sz="2000" b="1" dirty="0">
                <a:solidFill>
                  <a:srgbClr val="DC21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2000" dirty="0">
              <a:solidFill>
                <a:srgbClr val="DC214E"/>
              </a:solidFill>
            </a:endParaRPr>
          </a:p>
        </p:txBody>
      </p:sp>
      <p:graphicFrame>
        <p:nvGraphicFramePr>
          <p:cNvPr id="275" name="Tabla 36">
            <a:extLst>
              <a:ext uri="{FF2B5EF4-FFF2-40B4-BE49-F238E27FC236}">
                <a16:creationId xmlns:a16="http://schemas.microsoft.com/office/drawing/2014/main" id="{E25F4606-DAD3-4046-B1A8-1ECBEF9D3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739543"/>
              </p:ext>
            </p:extLst>
          </p:nvPr>
        </p:nvGraphicFramePr>
        <p:xfrm>
          <a:off x="32610129" y="21802154"/>
          <a:ext cx="16391480" cy="765739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278296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3278296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3278296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3278296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3278296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765739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chemeClr val="accent2"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cxnSp>
        <p:nvCxnSpPr>
          <p:cNvPr id="276" name="Conector recto 22">
            <a:extLst>
              <a:ext uri="{FF2B5EF4-FFF2-40B4-BE49-F238E27FC236}">
                <a16:creationId xmlns:a16="http://schemas.microsoft.com/office/drawing/2014/main" id="{85476B65-5497-484C-AF37-53ED91DB14E9}"/>
              </a:ext>
            </a:extLst>
          </p:cNvPr>
          <p:cNvCxnSpPr>
            <a:cxnSpLocks/>
          </p:cNvCxnSpPr>
          <p:nvPr/>
        </p:nvCxnSpPr>
        <p:spPr>
          <a:xfrm flipH="1">
            <a:off x="24525402" y="8002724"/>
            <a:ext cx="23023242" cy="0"/>
          </a:xfrm>
          <a:prstGeom prst="line">
            <a:avLst/>
          </a:prstGeom>
          <a:ln w="1270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Rectangle 28">
            <a:extLst>
              <a:ext uri="{FF2B5EF4-FFF2-40B4-BE49-F238E27FC236}">
                <a16:creationId xmlns:a16="http://schemas.microsoft.com/office/drawing/2014/main" id="{8BDA7B92-B110-473F-BBDD-79BCFE07C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61309" y="1559365"/>
            <a:ext cx="7740000" cy="478800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75509" tIns="375509" rIns="375509" bIns="375509" anchor="ctr"/>
          <a:lstStyle/>
          <a:p>
            <a:pPr algn="ctr" defTabSz="952097" eaLnBrk="0" hangingPunct="0">
              <a:spcBef>
                <a:spcPct val="50000"/>
              </a:spcBef>
            </a:pPr>
            <a:r>
              <a:rPr lang="en-US" sz="4000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Add </a:t>
            </a:r>
            <a:r>
              <a:rPr lang="en-US" sz="4000" b="1" dirty="0">
                <a:solidFill>
                  <a:schemeClr val="accent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your logos here</a:t>
            </a:r>
          </a:p>
        </p:txBody>
      </p:sp>
      <p:sp>
        <p:nvSpPr>
          <p:cNvPr id="280" name="Text Box 2">
            <a:extLst>
              <a:ext uri="{FF2B5EF4-FFF2-40B4-BE49-F238E27FC236}">
                <a16:creationId xmlns:a16="http://schemas.microsoft.com/office/drawing/2014/main" id="{2110F4E8-9323-44F9-873D-7B2483AE6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837" y="5429659"/>
            <a:ext cx="9571537" cy="1218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637485" tIns="637485" rIns="637485" bIns="637485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5400" b="1" spc="2000" dirty="0">
                <a:solidFill>
                  <a:srgbClr val="01266F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2 0 2 5</a:t>
            </a:r>
            <a:endParaRPr lang="en-AU" sz="12000" spc="2000" dirty="0">
              <a:solidFill>
                <a:srgbClr val="01266F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8099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ă">
  <a:themeElements>
    <a:clrScheme name="Roșu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Retrospectivă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ă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</TotalTime>
  <Words>558</Words>
  <Application>Microsoft Office PowerPoint</Application>
  <PresentationFormat>Particularizare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Retrospectivă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Beatrice Baitoiu</dc:creator>
  <cp:lastModifiedBy>Beatrice Baitoiu</cp:lastModifiedBy>
  <cp:revision>6</cp:revision>
  <dcterms:created xsi:type="dcterms:W3CDTF">2025-01-26T17:11:12Z</dcterms:created>
  <dcterms:modified xsi:type="dcterms:W3CDTF">2025-01-26T17:53:43Z</dcterms:modified>
</cp:coreProperties>
</file>